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1"/>
  </p:normalViewPr>
  <p:slideViewPr>
    <p:cSldViewPr snapToGrid="0" snapToObjects="1">
      <p:cViewPr varScale="1">
        <p:scale>
          <a:sx n="119" d="100"/>
          <a:sy n="11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“Novak Djokovic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Garros”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P(Novak Djokovic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2021, Novak Djokovic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patru</a:t>
                </a:r>
                <a:r>
                  <a:rPr lang="en-US" sz="2400" dirty="0"/>
                  <a:t> finale de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ATP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Calculul măsurilor TPR și FPR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TPR = TP / (TP + FP)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55015F6E-2254-A968-E3E2-D4168E5CFE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D4ADA249-DEBD-F805-12BC-B1B38AF3BE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1486F076-AB13-093F-6684-68803A6059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F5D71B6-BE55-26BE-2FDA-21CDB6B2987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69FC9DED-5243-A8E4-2251-EC283053DF3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19860163-C782-DD90-E50B-BE34A7E6283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D905D0F6-908C-53FC-3C27-138725BAECF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099F865B-4FD7-54DF-547B-BCB17831D1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D27AAA37-5235-AAF5-3958-0489F50DB63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42AA2305-21A3-EB51-B449-82B38EFED6B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Sunt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A43B8507-858E-8F5D-3422-99BEC0E6B66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3">
            <a:extLst>
              <a:ext uri="{FF2B5EF4-FFF2-40B4-BE49-F238E27FC236}">
                <a16:creationId xmlns:a16="http://schemas.microsoft.com/office/drawing/2014/main" id="{683BC76B-CF09-40B8-90D3-0EE51088D6F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A0120E2A-86FF-F047-E243-54E8A6DE910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8">
            <a:extLst>
              <a:ext uri="{FF2B5EF4-FFF2-40B4-BE49-F238E27FC236}">
                <a16:creationId xmlns:a16="http://schemas.microsoft.com/office/drawing/2014/main" id="{4322F347-BC39-1726-CBB3-C4221E5C80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006D24C3-BBFE-4B6D-6699-A5647C861B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2E997B17-4FE0-9B2B-2CE6-E3ECBA0C449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4FE45BD4-95A8-CBE1-156D-3DFBB18403B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5">
            <a:extLst>
              <a:ext uri="{FF2B5EF4-FFF2-40B4-BE49-F238E27FC236}">
                <a16:creationId xmlns:a16="http://schemas.microsoft.com/office/drawing/2014/main" id="{D9D1D63C-1D5A-3271-AA40-DD22C47B8E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981A663B-2374-9574-9D3B-82057A1DB1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8B1A8B4D-99BA-C589-0FA4-F32C6760EE6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2022D24D-640C-50F1-76D3-242F750ACED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13B1159-723B-9E7E-11A4-8AD36FB3E93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065E2DDE-FAB5-94CA-D759-61431E02249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C8130A5D-1241-0403-B4DB-ECA852F32D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F79F0BDC-53D3-1478-74B6-45269EDA2BC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DF4E4F4D-DF84-9604-0BE9-3A2157EE0CD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586A5A7D-D3D2-5762-8C4B-3DB78A374A7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14BDF7FF-4AE2-6D25-0F3A-A8A96A5BF76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Kendall Tau?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 = 7, Q = 3, Kendall Tau = (7-3) / 10 = 0.4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1FCB8FFF-014F-B872-8373-4A65B89AEE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63614877-6D96-E38F-7D33-0F35175288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DC1DF2A7-9ED9-B761-6080-2DC23A70E3B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15960C4B-A849-1CE5-4630-526D29D7076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FB61E4D0-3AB1-E52E-6144-4ABD655A0E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714285D4-3B6C-A065-DDD8-3CA7FE276E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8B1CCF94-BB6F-BEDA-4BA0-6F6291CA0DC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3EBD4EC3-9EEA-A4C1-FA13-FA4FF680257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05345E05-FA6B-83E3-01DE-28838B2E7F9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6B4C9481-B71C-7E90-30D6-139FF410B81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11197</TotalTime>
  <Words>2897</Words>
  <Application>Microsoft Macintosh PowerPoint</Application>
  <PresentationFormat>Custom</PresentationFormat>
  <Paragraphs>749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422</cp:revision>
  <dcterms:created xsi:type="dcterms:W3CDTF">2016-10-12T16:27:10Z</dcterms:created>
  <dcterms:modified xsi:type="dcterms:W3CDTF">2023-03-02T11:49:51Z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